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77" r:id="rId5"/>
    <p:sldId id="257" r:id="rId6"/>
    <p:sldId id="263" r:id="rId7"/>
    <p:sldId id="259" r:id="rId8"/>
    <p:sldId id="261" r:id="rId9"/>
    <p:sldId id="264" r:id="rId10"/>
    <p:sldId id="258" r:id="rId11"/>
    <p:sldId id="260" r:id="rId12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8251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-19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878217-F406-4B9D-BD78-7F934683A8D2}" type="datetime1">
              <a:rPr lang="nl-NL" smtClean="0"/>
              <a:t>4-11-2022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D56CFAD-C154-4C9C-AD01-665A5055065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A1B6-EEE9-42A3-9398-9D5BEFD8F70B}" type="datetime1">
              <a:rPr lang="nl-NL" smtClean="0"/>
              <a:pPr/>
              <a:t>4-11-2022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B62BC0-7DC4-4569-951D-2BB9475345C6}" type="slidenum">
              <a:rPr lang="nl-NL" noProof="0" smtClean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4870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375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nl-NL" dirty="0"/>
              <a:t>Stukjes</a:t>
            </a:r>
          </a:p>
          <a:p>
            <a:pPr rtl="0"/>
            <a:r>
              <a:rPr lang="nl-NL" dirty="0"/>
              <a:t>Verschillende</a:t>
            </a:r>
          </a:p>
          <a:p>
            <a:pPr rtl="0"/>
            <a:r>
              <a:rPr lang="nl-NL" dirty="0"/>
              <a:t>Per week</a:t>
            </a:r>
          </a:p>
          <a:p>
            <a:pPr rtl="0"/>
            <a:r>
              <a:rPr lang="nl-NL" dirty="0"/>
              <a:t>28 okt </a:t>
            </a:r>
            <a:r>
              <a:rPr lang="nl-NL" dirty="0" err="1"/>
              <a:t>vri</a:t>
            </a:r>
            <a:r>
              <a:rPr lang="nl-NL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5B62BC0-7DC4-4569-951D-2BB9475345C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1860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Ideen</a:t>
            </a:r>
            <a:r>
              <a:rPr lang="nl-NL" dirty="0"/>
              <a:t> krijgen</a:t>
            </a:r>
          </a:p>
          <a:p>
            <a:r>
              <a:rPr lang="nl-NL" dirty="0"/>
              <a:t>Keuze kaart</a:t>
            </a:r>
          </a:p>
          <a:p>
            <a:r>
              <a:rPr lang="nl-NL" dirty="0"/>
              <a:t>Opnieuw en word maken</a:t>
            </a:r>
          </a:p>
          <a:p>
            <a:r>
              <a:rPr lang="nl-NL" dirty="0"/>
              <a:t>Code</a:t>
            </a:r>
          </a:p>
          <a:p>
            <a:r>
              <a:rPr lang="nl-NL" dirty="0" err="1"/>
              <a:t>Erreor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731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If</a:t>
            </a:r>
            <a:r>
              <a:rPr lang="nl-NL" dirty="0"/>
              <a:t> en </a:t>
            </a:r>
            <a:r>
              <a:rPr lang="nl-NL" dirty="0" err="1"/>
              <a:t>elif</a:t>
            </a:r>
            <a:r>
              <a:rPr lang="nl-NL" dirty="0"/>
              <a:t> </a:t>
            </a:r>
          </a:p>
          <a:p>
            <a:r>
              <a:rPr lang="nl-NL" dirty="0"/>
              <a:t>Pushen? </a:t>
            </a:r>
            <a:r>
              <a:rPr lang="nl-NL" dirty="0" err="1"/>
              <a:t>Skill</a:t>
            </a:r>
            <a:r>
              <a:rPr lang="nl-NL" dirty="0"/>
              <a:t> les</a:t>
            </a:r>
          </a:p>
          <a:p>
            <a:r>
              <a:rPr lang="nl-NL" dirty="0"/>
              <a:t>Vakantie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/>
              <a:t>ingekort idee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4303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2865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119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817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Titel toevoegen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49203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arktk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3057" y="698523"/>
            <a:ext cx="5715000" cy="46908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21" name="Tijdelijke aanduiding voor tekst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tekst</a:t>
            </a:r>
          </a:p>
        </p:txBody>
      </p:sp>
      <p:sp>
        <p:nvSpPr>
          <p:cNvPr id="20" name="Tijdelijke aanduiding voor tekst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7" name="Tijdelijke aanduiding voor tekst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9" name="Tijdelijke aanduiding voor tekst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tekst</a:t>
            </a:r>
          </a:p>
        </p:txBody>
      </p:sp>
      <p:sp>
        <p:nvSpPr>
          <p:cNvPr id="28" name="Tijdelijke aanduiding voor tekst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0" name="Tijdelijke aanduiding voor tekst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2" name="Tijdelijke aanduiding voor tekst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tekst</a:t>
            </a:r>
          </a:p>
        </p:txBody>
      </p:sp>
      <p:sp>
        <p:nvSpPr>
          <p:cNvPr id="31" name="Tijdelijke aanduiding voor tekst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3" name="Tijdelijke aanduiding voor tekst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6" name="Tijdelijke aanduiding voor afbeelding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36" name="Tijdelijke aanduiding voor datum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37" name="Tijdelijke aanduiding voor voettekst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38" name="Tijdelijke aanduiding voor dianummer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ze concurren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rtlCol="0"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5" name="Tijdelijke aanduiding voor tekst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14" name="Tijdelijke aanduiding voor tekst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ze concurrenti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Afbeelding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 rtlCol="0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38" name="Tijdelijke aanduiding voor tekst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42" name="Tijdelijke aanduiding voor tekst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47" name="Tijdelijke aanduiding voor tekst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</a:t>
            </a:r>
          </a:p>
        </p:txBody>
      </p:sp>
      <p:sp>
        <p:nvSpPr>
          <p:cNvPr id="40" name="Tijdelijke aanduiding voor tekst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41" name="Tijdelijke aanduiding voor tekst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45" name="Tijdelijke aanduiding voor tekst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</a:t>
            </a:r>
          </a:p>
        </p:txBody>
      </p:sp>
      <p:sp>
        <p:nvSpPr>
          <p:cNvPr id="43" name="Tijdelijke aanduiding voor tekst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</a:t>
            </a:r>
          </a:p>
        </p:txBody>
      </p:sp>
      <p:sp>
        <p:nvSpPr>
          <p:cNvPr id="44" name="Tijdelijke aanduiding voor tekst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</a:t>
            </a:r>
          </a:p>
        </p:txBody>
      </p:sp>
      <p:sp>
        <p:nvSpPr>
          <p:cNvPr id="46" name="Tijdelijke aanduiding voor tekst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</a:t>
            </a:r>
          </a:p>
        </p:txBody>
      </p:sp>
      <p:sp>
        <p:nvSpPr>
          <p:cNvPr id="39" name="Tijdelijke aanduiding voor tekst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eistrate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26" name="Tijdelijke aanduiding voor tekst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27" name="Tijdelijke aanduiding voor voettekst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28" name="Tijdelijke aanduiding voor dianummer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d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34" name="Tijdelijke aanduiding voor tekst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35" name="Tijdelijke aanduiding voor tekst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30" name="Tijdelijke aanduiding voor inhoud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nl-NL" noProof="0"/>
              <a:t>Klik om inhoud toe te voegen</a:t>
            </a:r>
          </a:p>
        </p:txBody>
      </p:sp>
      <p:sp>
        <p:nvSpPr>
          <p:cNvPr id="37" name="Tijdelijke aanduiding voor inhoud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nl-NL" noProof="0"/>
              <a:t>Klik om inhoud toe te 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20XX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jarig actie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ep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Rechte verbindingslijn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Rechte verbindingslijn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Rechte verbindingslijn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241" y="693422"/>
            <a:ext cx="3607518" cy="633402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58" name="Tijdelijke aanduiding voor tekst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59" name="Tijdelijke aanduiding voor tekst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60" name="Tijdelijke aanduiding voor tekst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56" name="Tijdelijke aanduiding voor tekst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39533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Jaar toevoegen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6" name="Tijdelijke aanduiding voor tekst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7" name="Tijdelijke aanduiding voor tekst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8" name="Tijdelijke aanduiding voor tekst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0" name="Tijdelijke aanduiding voor tekst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1" name="Tijdelijke aanduiding voor tekst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61" name="Tijdelijke aanduiding voor tekst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62" name="Tijdelijke aanduiding voor tekst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63" name="Tijdelijke aanduiding voor tekst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57" name="Tijdelijke aanduiding voor tekst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37609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Jaar toevoegen</a:t>
            </a:r>
          </a:p>
        </p:txBody>
      </p:sp>
      <p:sp>
        <p:nvSpPr>
          <p:cNvPr id="32" name="Tijdelijke aanduiding voor tekst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3" name="Tijdelijke aanduiding voor tekst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4" name="Tijdelijke aanduiding voor tekst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5" name="Tijdelijke aanduiding voor tekst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6" name="Tijdelijke aanduiding voor tekst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7" name="Tijdelijke aanduiding voor tekst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8" name="Tijdelijke aanduiding voor tekst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9" name="Tijdelijke aanduiding voor tekst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0" name="Tijdelijke aanduiding voor tekst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1" name="Tijdelijke aanduiding voor tekst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2" name="Tijdelijke aanduiding voor tekst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3" name="Tijdelijke aanduiding voor tekst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grpSp>
        <p:nvGrpSpPr>
          <p:cNvPr id="44" name="Groep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Rechte verbindingslijn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Rechte verbindingslijn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Rechte verbindingslijn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Rechte verbindingslijn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Rechte verbindingslijn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Rechte verbindingslijn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Rechte verbindingslijn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Rechte verbindingslijn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Rechte verbindingslijn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Rechte verbindingslijn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</p:grpSp>
      <p:grpSp>
        <p:nvGrpSpPr>
          <p:cNvPr id="105" name="Groep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Rechte verbindingslijn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ep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</p:grpSp>
      <p:pic>
        <p:nvPicPr>
          <p:cNvPr id="159" name="Afbeelding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Tijdelijke aanduiding voor datum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161" name="Tijdelijke aanduiding voor voettekst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162" name="Tijdelijke aanduiding voor dianummer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317739"/>
            <a:ext cx="4114800" cy="623923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905856"/>
            <a:ext cx="5759450" cy="5047269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nl-NL" noProof="0"/>
              <a:t>Klik om inhoud toe te 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20XX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s 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hoek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14" name="Tijdelijke aanduiding voor tekst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15" name="Tijdelijke aanduiding voor tekst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18" name="Tijdelijke aanduiding voor afbeelding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6" name="Tijdelijke aanduiding voor tekst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27" name="Tijdelijke aanduiding voor tekst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20" name="Tijdelijke aanduiding voor afbeelding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8" name="Tijdelijke aanduiding voor tekst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29" name="Tijdelijke aanduiding voor tekst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24" name="Tijdelijke aanduiding voor afbeelding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30" name="Tijdelijke aanduiding voor tekst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31" name="Tijdelijke aanduiding voor tekst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20XX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s 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hthoek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46" name="Tijdelijke aanduiding voor tekst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47" name="Tijdelijke aanduiding voor tekst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48" name="Tijdelijke aanduiding voor afbeelding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50" name="Tijdelijke aanduiding voor tekst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51" name="Tijdelijke aanduiding voor tekst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52" name="Tijdelijke aanduiding voor afbeelding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54" name="Tijdelijke aanduiding voor tekst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55" name="Tijdelijke aanduiding voor tekst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56" name="Tijdelijke aanduiding voor afbeelding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58" name="Tijdelijke aanduiding voor tekst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59" name="Tijdelijke aanduiding voor tekst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60" name="Tijdelijke aanduiding voor afbeelding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61" name="Rechthoek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62" name="Tijdelijke aanduiding voor tekst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63" name="Tijdelijke aanduiding voor tekst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64" name="Tijdelijke aanduiding voor afbeelding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65" name="Rechthoek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66" name="Tijdelijke aanduiding voor tekst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67" name="Tijdelijke aanduiding voor tekst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68" name="Tijdelijke aanduiding voor afbeelding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70" name="Tijdelijke aanduiding voor tekst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71" name="Tijdelijke aanduiding voor tekst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72" name="Tijdelijke aanduiding voor afbeelding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74" name="Tijdelijke aanduiding voor tekst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75" name="Tijdelijke aanduiding voor tekst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20XX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er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rtlCol="0"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18" name="Tijdelijke aanduiding voor tekst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toevoegen</a:t>
            </a:r>
          </a:p>
        </p:txBody>
      </p:sp>
      <p:sp>
        <p:nvSpPr>
          <p:cNvPr id="59" name="Tijdelijke aanduiding voor tekst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toevoegen</a:t>
            </a:r>
          </a:p>
        </p:txBody>
      </p:sp>
      <p:sp>
        <p:nvSpPr>
          <p:cNvPr id="60" name="Tijdelijke aanduiding voor tekst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toevoegen</a:t>
            </a:r>
          </a:p>
        </p:txBody>
      </p:sp>
      <p:sp>
        <p:nvSpPr>
          <p:cNvPr id="61" name="Tijdelijke aanduiding voor tekst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toevoegen</a:t>
            </a:r>
          </a:p>
        </p:txBody>
      </p:sp>
      <p:sp>
        <p:nvSpPr>
          <p:cNvPr id="52" name="Tijdelijke aanduiding voor tekst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51" name="Tijdelijke aanduiding voor tekst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78" name="Tijdelijke aanduiding voor tekst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77" name="Tijdelijke aanduiding voor tekst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80" name="Tijdelijke aanduiding voor tekst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82" name="Tijdelijke aanduiding voor tekst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81" name="Tijdelijke aanduiding voor tekst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68" name="Tijdelijke aanduiding voor datum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20XX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 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nl-NL" noProof="0"/>
              <a:t>titel</a:t>
            </a:r>
          </a:p>
        </p:txBody>
      </p:sp>
      <p:sp>
        <p:nvSpPr>
          <p:cNvPr id="10" name="Tijdelijke aanduiding voor tekst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11" name="Tijdelijke aanduiding voor datum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12" name="Tijdelijke aanduiding voor voettekst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13" name="Tijdelijke aanduiding voor dianumm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envat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44" y="-1"/>
            <a:ext cx="3944790" cy="1845127"/>
          </a:xfrm>
          <a:prstGeom prst="rect">
            <a:avLst/>
          </a:prstGeom>
        </p:spPr>
        <p:txBody>
          <a:bodyPr rtlCol="0" anchor="ctr"/>
          <a:lstStyle>
            <a:lvl1pPr algn="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6" name="Tijdelijke aanduiding voor afbeelding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45128"/>
            <a:ext cx="12192000" cy="501287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8" name="Tijdelijke aanduiding voor tekst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7913" y="0"/>
            <a:ext cx="6564087" cy="361473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731520" rIns="548640"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da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rtl="0"/>
            <a:r>
              <a:rPr lang="nl-NL" noProof="0"/>
              <a:t>Titel toevoegen</a:t>
            </a:r>
          </a:p>
        </p:txBody>
      </p:sp>
      <p:sp>
        <p:nvSpPr>
          <p:cNvPr id="7" name="Tijdelijke aanduiding voor tekst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5" name="Tijdelijke aanduiding voor datum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12" name="Tijdelijke aanduiding voor voettekst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13" name="Tijdelijke aanduiding voor dianumm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nl-NL" noProof="0"/>
              <a:t>Titel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8" name="Tijdelijke aanduiding voor tekst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9" name="Tijdelijke aanduiding voor tekst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5" name="Tijdelijke aanduiding voor tekst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23" name="Tijdelijke aanduiding voor tekst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0" name="Tijdelijke aanduiding voor tekst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22" name="Tijdelijke aanduiding voor tekst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4" name="Tijdelijke aanduiding voor tekst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24" name="Tijdelijke aanduiding voor tekst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6" name="Tijdelijke aanduiding voor datum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17" name="Tijdelijke aanduiding voor voettekst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18" name="Tijdelijke aanduiding voor dianumm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los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nl-NL" noProof="0"/>
              <a:t>Titel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15" name="Tijdelijke aanduiding voor tekst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7" name="Tijdelijke aanduiding voor tekst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8" name="Tijdelijke aanduiding voor tekst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9" name="Tijdelijke aanduiding voor tekst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14" name="Tijdelijke aanduiding voor tekst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0" name="Tijdelijke aanduiding voor datum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31" name="Tijdelijke aanduiding voor voettekst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32" name="Tijdelijke aanduiding voor dianumm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overzicht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24" name="Tijdelijke aanduiding voor afbeelding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30" name="Tijdelijke aanduiding voor tekst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28" name="Tijdelijke aanduiding voor tekst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4" name="Tijdelijke aanduiding voor tekst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43" name="Tijdelijke aanduiding voor tekst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6" name="Tijdelijke aanduiding voor tekst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45" name="Tijdelijke aanduiding voor tekst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8" name="Tijdelijke aanduiding voor tekst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47" name="Tijdelijke aanduiding voor tekst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0" name="Tijdelijke aanduiding voor datum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41" name="Tijdelijke aanduiding voor voettekst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42" name="Tijdelijke aanduiding voor dianumm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voorde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rtlCol="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Titel toevoegen</a:t>
            </a:r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  <p:sp>
        <p:nvSpPr>
          <p:cNvPr id="15" name="Tijdelijke aanduiding voor tekst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idings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 rtlCol="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drijfsmodel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Titel toevoegen</a:t>
            </a:r>
          </a:p>
        </p:txBody>
      </p:sp>
      <p:sp>
        <p:nvSpPr>
          <p:cNvPr id="16" name="Tijdelijke aanduiding voor tekst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14" name="Tijdelijke aanduiding voor tekst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6" name="Tijdelijke aanduiding voor tekst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35" name="Tijdelijke aanduiding voor tekst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9" name="Tijdelijke aanduiding voor tekst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38" name="Tijdelijke aanduiding voor tekst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zicht marktk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422661"/>
            <a:ext cx="5200532" cy="720399"/>
          </a:xfrm>
          <a:prstGeom prst="rect">
            <a:avLst/>
          </a:prstGeom>
        </p:spPr>
        <p:txBody>
          <a:bodyPr rtlCol="0" anchor="ctr"/>
          <a:lstStyle>
            <a:lvl1pPr algn="l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15" name="Tijdelijke aanduiding voor tekst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617548"/>
            <a:ext cx="876929" cy="720399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tekst</a:t>
            </a:r>
          </a:p>
        </p:txBody>
      </p:sp>
      <p:sp>
        <p:nvSpPr>
          <p:cNvPr id="22" name="Tijdelijke aanduiding voor tekst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80036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tekst</a:t>
            </a:r>
          </a:p>
        </p:txBody>
      </p:sp>
      <p:sp>
        <p:nvSpPr>
          <p:cNvPr id="24" name="Tijdelijke aanduiding voor tekst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60985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tekst</a:t>
            </a:r>
          </a:p>
        </p:txBody>
      </p:sp>
      <p:sp>
        <p:nvSpPr>
          <p:cNvPr id="14" name="Tijdelijke aanduiding voor tekst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1" name="Tijdelijke aanduiding voor tekst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3" name="Tijdelijke aanduiding voor tekst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5" name="Tijdelijke aanduiding voor datum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13" name="Tijdelijke aanduiding voor voettekst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27" name="Tijdelijke aanduiding voor dianummer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file:///C:\Users\Amber%20Scherer\Documents\ma\bewijzenmap\periode1.1\bo\M1BO-Hello-You\eindopdracht.py" TargetMode="Externa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 descr="Afbeelding met buiten, fabriek, gebouw, nacht">
            <a:extLst>
              <a:ext uri="{FF2B5EF4-FFF2-40B4-BE49-F238E27FC236}">
                <a16:creationId xmlns:a16="http://schemas.microsoft.com/office/drawing/2014/main" id="{D7474342-D0A1-75BD-7A13-3426C509A1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2500" b="12500"/>
          <a:stretch>
            <a:fillRect/>
          </a:stretch>
        </p:blipFill>
        <p:spPr/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CF45A9EB-00FC-4DE7-8041-09649EF9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2052"/>
            <a:ext cx="12192000" cy="1425257"/>
          </a:xfrm>
        </p:spPr>
        <p:txBody>
          <a:bodyPr rtlCol="0"/>
          <a:lstStyle/>
          <a:p>
            <a:pPr rtl="0"/>
            <a:r>
              <a:rPr lang="nl-NL" sz="4000" dirty="0"/>
              <a:t>Welkom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ECE1E739-E339-4FB6-A10E-22AB1A0D7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67309"/>
            <a:ext cx="12192000" cy="1036320"/>
          </a:xfrm>
        </p:spPr>
        <p:txBody>
          <a:bodyPr rtlCol="0"/>
          <a:lstStyle/>
          <a:p>
            <a:pPr rtl="0"/>
            <a:r>
              <a:rPr lang="nl-NL" dirty="0"/>
              <a:t>Amber Scherer</a:t>
            </a:r>
          </a:p>
          <a:p>
            <a:pPr rtl="0"/>
            <a:r>
              <a:rPr lang="nl-NL" dirty="0"/>
              <a:t>SD1C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619D1BA2-3111-4E03-81E3-0D0F9BA3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244205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EA4B20A4-BDBA-4ACB-BCCE-1FF6B09FE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884104"/>
            <a:ext cx="12192000" cy="195421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995DD68C-FEB8-4CF6-883B-1CA9912E4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3275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afbeelding 5" descr="Afbeelding met berg, buiten, natuur, lucht&#10;&#10;Automatisch gegenereerde beschrijving">
            <a:extLst>
              <a:ext uri="{FF2B5EF4-FFF2-40B4-BE49-F238E27FC236}">
                <a16:creationId xmlns:a16="http://schemas.microsoft.com/office/drawing/2014/main" id="{8308170B-EFD2-4D6C-B2E0-F462D2BC9C8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3470" r="13470"/>
          <a:stretch/>
        </p:blipFill>
        <p:spPr>
          <a:xfrm>
            <a:off x="5511344" y="10"/>
            <a:ext cx="6680656" cy="6857990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566" y="3035081"/>
            <a:ext cx="2341256" cy="640698"/>
          </a:xfrm>
        </p:spPr>
        <p:txBody>
          <a:bodyPr rtlCol="0" anchor="ctr">
            <a:normAutofit/>
          </a:bodyPr>
          <a:lstStyle/>
          <a:p>
            <a:pPr rtl="0"/>
            <a:r>
              <a:rPr lang="nl-NL"/>
              <a:t>info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04805" y="3959761"/>
            <a:ext cx="2879477" cy="1790164"/>
          </a:xfrm>
        </p:spPr>
        <p:txBody>
          <a:bodyPr rtlCol="0" anchor="t">
            <a:normAutofit/>
          </a:bodyPr>
          <a:lstStyle/>
          <a:p>
            <a:pPr marL="285750" indent="-285750" rtl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nl-NL" dirty="0"/>
              <a:t>opdracht</a:t>
            </a:r>
          </a:p>
          <a:p>
            <a:pPr marL="285750" indent="-285750" rtl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nl-NL" dirty="0"/>
              <a:t>aanpak</a:t>
            </a:r>
          </a:p>
          <a:p>
            <a:pPr marL="285750" indent="-285750" rtl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nl-NL" dirty="0"/>
              <a:t>tegenvallers</a:t>
            </a:r>
          </a:p>
          <a:p>
            <a:pPr marL="285750" indent="-285750" rtl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nl-NL" dirty="0"/>
              <a:t>proces</a:t>
            </a:r>
          </a:p>
          <a:p>
            <a:pPr marL="285750" indent="-285750" rtl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nl-NL" dirty="0"/>
              <a:t>feedback</a:t>
            </a:r>
          </a:p>
          <a:p>
            <a:pPr marL="285750" indent="-285750" rtl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nl-NL" dirty="0"/>
              <a:t>spel</a:t>
            </a:r>
          </a:p>
        </p:txBody>
      </p:sp>
      <p:sp>
        <p:nvSpPr>
          <p:cNvPr id="59" name="Tijdelijke aanduiding voor dianummer 58">
            <a:extLst>
              <a:ext uri="{FF2B5EF4-FFF2-40B4-BE49-F238E27FC236}">
                <a16:creationId xmlns:a16="http://schemas.microsoft.com/office/drawing/2014/main" id="{185AB600-E5B8-4AFD-A7DA-37E5D3AFF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nl-NL" smtClean="0"/>
              <a:pPr rtl="0">
                <a:spcAft>
                  <a:spcPts val="600"/>
                </a:spcAft>
              </a:pPr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79773" cy="6858000"/>
          </a:xfrm>
        </p:spPr>
        <p:txBody>
          <a:bodyPr rtlCol="0" anchor="ctr">
            <a:normAutofit/>
          </a:bodyPr>
          <a:lstStyle/>
          <a:p>
            <a:pPr rtl="0"/>
            <a:r>
              <a:rPr lang="nl-NL" dirty="0"/>
              <a:t>opdracht</a:t>
            </a:r>
          </a:p>
        </p:txBody>
      </p:sp>
      <p:sp>
        <p:nvSpPr>
          <p:cNvPr id="325" name="Tijdelijke aanduiding voor dianummer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9795" y="6492875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nl-NL" smtClean="0"/>
              <a:pPr rtl="0">
                <a:spcAft>
                  <a:spcPts val="600"/>
                </a:spcAft>
              </a:pPr>
              <a:t>3</a:t>
            </a:fld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F3109BE-220B-E0BF-AAAB-0A8339CA71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43575" y="706583"/>
            <a:ext cx="5859420" cy="5035090"/>
          </a:xfrm>
        </p:spPr>
        <p:txBody>
          <a:bodyPr anchor="ctr">
            <a:norm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nl-NL" dirty="0"/>
              <a:t>21 stukjes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nl-NL" dirty="0"/>
              <a:t>4 einden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nl-NL" dirty="0"/>
              <a:t>1x pushen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nl-NL" dirty="0"/>
              <a:t>Deadline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endParaRPr lang="nl-NL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endParaRPr lang="nl-NL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endParaRPr lang="nl-NL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4002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980" y="848536"/>
            <a:ext cx="1929607" cy="640698"/>
          </a:xfrm>
        </p:spPr>
        <p:txBody>
          <a:bodyPr rtlCol="0"/>
          <a:lstStyle/>
          <a:p>
            <a:pPr rtl="0"/>
            <a:r>
              <a:rPr lang="nl-NL" sz="1400" dirty="0"/>
              <a:t>aanpak</a:t>
            </a:r>
            <a:endParaRPr lang="nl-NL" sz="2200" dirty="0"/>
          </a:p>
        </p:txBody>
      </p:sp>
      <p:pic>
        <p:nvPicPr>
          <p:cNvPr id="27" name="Tijdelijke aanduiding voor afbeelding 26" descr="Weergave van bovenaf van een laan met aan beide zijden bomen en weiden">
            <a:extLst>
              <a:ext uri="{FF2B5EF4-FFF2-40B4-BE49-F238E27FC236}">
                <a16:creationId xmlns:a16="http://schemas.microsoft.com/office/drawing/2014/main" id="{290FBD7A-BEB6-4C4C-B057-7A00B6FBB7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4495801" cy="6858000"/>
          </a:xfrm>
        </p:spPr>
      </p:pic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34980" y="1658037"/>
            <a:ext cx="3281556" cy="426393"/>
          </a:xfrm>
        </p:spPr>
        <p:txBody>
          <a:bodyPr rtlCol="0"/>
          <a:lstStyle/>
          <a:p>
            <a:pPr rtl="0"/>
            <a:r>
              <a:rPr lang="nl-NL" dirty="0"/>
              <a:t>Hoe dan!</a:t>
            </a:r>
          </a:p>
        </p:txBody>
      </p:sp>
      <p:sp>
        <p:nvSpPr>
          <p:cNvPr id="258" name="Tijdelijke aanduiding voor dianummer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B5AFCEA-EE80-F2F7-9AEB-7B44AF06BF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4167" y="2253233"/>
            <a:ext cx="3126583" cy="1890142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nl-NL" dirty="0"/>
              <a:t>Brainstormen</a:t>
            </a:r>
          </a:p>
          <a:p>
            <a:pPr marL="285750" indent="-285750">
              <a:buFontTx/>
              <a:buChar char="-"/>
            </a:pPr>
            <a:r>
              <a:rPr lang="nl-NL" dirty="0"/>
              <a:t>Flowchart</a:t>
            </a:r>
          </a:p>
          <a:p>
            <a:pPr marL="285750" indent="-285750">
              <a:buFontTx/>
              <a:buChar char="-"/>
            </a:pPr>
            <a:r>
              <a:rPr lang="nl-NL" dirty="0"/>
              <a:t>Digitaal</a:t>
            </a:r>
          </a:p>
          <a:p>
            <a:pPr marL="285750" indent="-285750">
              <a:buFontTx/>
              <a:buChar char="-"/>
            </a:pPr>
            <a:r>
              <a:rPr lang="nl-NL" dirty="0"/>
              <a:t>Coderen</a:t>
            </a:r>
          </a:p>
          <a:p>
            <a:pPr marL="285750" indent="-285750">
              <a:buFontTx/>
              <a:buChar char="-"/>
            </a:pPr>
            <a:r>
              <a:rPr lang="nl-NL" dirty="0"/>
              <a:t>Verbeteren</a:t>
            </a:r>
          </a:p>
          <a:p>
            <a:r>
              <a:rPr lang="nl-NL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>
            <a:extLst>
              <a:ext uri="{FF2B5EF4-FFF2-40B4-BE49-F238E27FC236}">
                <a16:creationId xmlns:a16="http://schemas.microsoft.com/office/drawing/2014/main" id="{80CDDE26-1981-C71B-D93D-33C9D84AE4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13" r="40534" b="76384"/>
          <a:stretch/>
        </p:blipFill>
        <p:spPr>
          <a:xfrm>
            <a:off x="4979988" y="0"/>
            <a:ext cx="7212012" cy="3429000"/>
          </a:xfr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1EE5A625-CF8D-4DB8-B64A-918374A7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79988" cy="6858000"/>
          </a:xfrm>
        </p:spPr>
        <p:txBody>
          <a:bodyPr rtlCol="0"/>
          <a:lstStyle/>
          <a:p>
            <a:pPr rtl="0"/>
            <a:r>
              <a:rPr lang="nl-NL" sz="2200" dirty="0"/>
              <a:t>Tegenvallers</a:t>
            </a: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1C31DFE7-B40B-46F0-B411-4719122FE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nl-NL" smtClean="0"/>
              <a:pPr rtl="0"/>
              <a:t>5</a:t>
            </a:fld>
            <a:endParaRPr lang="nl-NL"/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8662E445-5222-442C-9812-2FA51B852A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43575" y="3972253"/>
            <a:ext cx="5859420" cy="1769419"/>
          </a:xfrm>
        </p:spPr>
        <p:txBody>
          <a:bodyPr rtlCol="0"/>
          <a:lstStyle/>
          <a:p>
            <a:pPr rtl="0"/>
            <a:r>
              <a:rPr lang="nl-NL" dirty="0"/>
              <a:t>- Code</a:t>
            </a:r>
          </a:p>
          <a:p>
            <a:pPr rtl="0"/>
            <a:r>
              <a:rPr lang="nl-NL" dirty="0"/>
              <a:t>- Git hub</a:t>
            </a:r>
          </a:p>
          <a:p>
            <a:pPr rtl="0"/>
            <a:r>
              <a:rPr lang="nl-NL" dirty="0"/>
              <a:t>- Tijd</a:t>
            </a:r>
          </a:p>
        </p:txBody>
      </p:sp>
      <p:sp>
        <p:nvSpPr>
          <p:cNvPr id="127" name="Rechthoek 126">
            <a:extLst>
              <a:ext uri="{FF2B5EF4-FFF2-40B4-BE49-F238E27FC236}">
                <a16:creationId xmlns:a16="http://schemas.microsoft.com/office/drawing/2014/main" id="{DD11EA8B-DB5B-4136-99D3-4D19B6692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9486" y="4715995"/>
            <a:ext cx="3282916" cy="64069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4440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7992"/>
            <a:ext cx="10515600" cy="994835"/>
          </a:xfrm>
        </p:spPr>
        <p:txBody>
          <a:bodyPr rtlCol="0"/>
          <a:lstStyle/>
          <a:p>
            <a:pPr rtl="0"/>
            <a:r>
              <a:rPr lang="nl-NL" sz="2400" dirty="0"/>
              <a:t>proces</a:t>
            </a:r>
            <a:endParaRPr lang="nl-NL" dirty="0"/>
          </a:p>
        </p:txBody>
      </p:sp>
      <p:pic>
        <p:nvPicPr>
          <p:cNvPr id="46" name="Tijdelijke aanduiding voor afbeelding 45" descr="Kunstmatige intelligentie silhouet">
            <a:extLst>
              <a:ext uri="{FF2B5EF4-FFF2-40B4-BE49-F238E27FC236}">
                <a16:creationId xmlns:a16="http://schemas.microsoft.com/office/drawing/2014/main" id="{1420D33F-ACED-46BE-B2DF-C61CB4ABF7C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2608" y="2982740"/>
            <a:ext cx="603504" cy="603504"/>
          </a:xfrm>
        </p:spPr>
      </p:pic>
      <p:pic>
        <p:nvPicPr>
          <p:cNvPr id="66" name="Tijdelijke aanduiding voor afbeelding 65" descr="Laptop met effen opvulling">
            <a:extLst>
              <a:ext uri="{FF2B5EF4-FFF2-40B4-BE49-F238E27FC236}">
                <a16:creationId xmlns:a16="http://schemas.microsoft.com/office/drawing/2014/main" id="{A336AF83-492E-4D22-9173-676DCAB77B1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58" b="758"/>
          <a:stretch/>
        </p:blipFill>
        <p:spPr>
          <a:xfrm>
            <a:off x="4388240" y="2981421"/>
            <a:ext cx="603504" cy="594360"/>
          </a:xfrm>
        </p:spPr>
      </p:pic>
      <p:pic>
        <p:nvPicPr>
          <p:cNvPr id="105" name="Tijdelijke aanduiding voor afbeelding 104" descr="Pictogram Vraagteken">
            <a:extLst>
              <a:ext uri="{FF2B5EF4-FFF2-40B4-BE49-F238E27FC236}">
                <a16:creationId xmlns:a16="http://schemas.microsoft.com/office/drawing/2014/main" id="{4ECD9547-8CC8-47C4-BE18-635B190765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927648" y="3001928"/>
            <a:ext cx="594360" cy="594360"/>
          </a:xfrm>
        </p:spPr>
      </p:pic>
      <p:sp>
        <p:nvSpPr>
          <p:cNvPr id="62" name="Tijdelijke aanduiding voor tekst 61">
            <a:extLst>
              <a:ext uri="{FF2B5EF4-FFF2-40B4-BE49-F238E27FC236}">
                <a16:creationId xmlns:a16="http://schemas.microsoft.com/office/drawing/2014/main" id="{F3A35CB8-192D-46E2-ABAC-ED96BB3582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0800" y="3608439"/>
            <a:ext cx="2351446" cy="491509"/>
          </a:xfrm>
        </p:spPr>
        <p:txBody>
          <a:bodyPr rtlCol="0"/>
          <a:lstStyle/>
          <a:p>
            <a:pPr rtl="0"/>
            <a:r>
              <a:rPr lang="nl-NL" dirty="0"/>
              <a:t>bedenken</a:t>
            </a:r>
          </a:p>
        </p:txBody>
      </p:sp>
      <p:sp>
        <p:nvSpPr>
          <p:cNvPr id="61" name="Tijdelijke aanduiding voor tekst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0800" y="4036041"/>
            <a:ext cx="2351446" cy="1704547"/>
          </a:xfrm>
        </p:spPr>
        <p:txBody>
          <a:bodyPr rtlCol="0"/>
          <a:lstStyle/>
          <a:p>
            <a:pPr rtl="0"/>
            <a:r>
              <a:rPr lang="nl-NL" dirty="0"/>
              <a:t>Brainstormen</a:t>
            </a:r>
          </a:p>
          <a:p>
            <a:pPr rtl="0"/>
            <a:r>
              <a:rPr lang="nl-NL" dirty="0"/>
              <a:t>Tekenen</a:t>
            </a:r>
          </a:p>
          <a:p>
            <a:pPr rtl="0"/>
            <a:r>
              <a:rPr lang="nl-NL" dirty="0"/>
              <a:t>Ontwerpen</a:t>
            </a:r>
          </a:p>
        </p:txBody>
      </p:sp>
      <p:sp>
        <p:nvSpPr>
          <p:cNvPr id="64" name="Tijdelijke aanduiding voor tekst 63">
            <a:extLst>
              <a:ext uri="{FF2B5EF4-FFF2-40B4-BE49-F238E27FC236}">
                <a16:creationId xmlns:a16="http://schemas.microsoft.com/office/drawing/2014/main" id="{A1AC70BF-8941-481C-8D24-0B619A898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72606" y="3608439"/>
            <a:ext cx="2823394" cy="491509"/>
          </a:xfrm>
        </p:spPr>
        <p:txBody>
          <a:bodyPr rtlCol="0"/>
          <a:lstStyle/>
          <a:p>
            <a:pPr rtl="0"/>
            <a:r>
              <a:rPr lang="nl-NL" dirty="0"/>
              <a:t>coderen</a:t>
            </a:r>
          </a:p>
        </p:txBody>
      </p:sp>
      <p:sp>
        <p:nvSpPr>
          <p:cNvPr id="63" name="Tijdelijke aanduiding voor tekst 62">
            <a:extLst>
              <a:ext uri="{FF2B5EF4-FFF2-40B4-BE49-F238E27FC236}">
                <a16:creationId xmlns:a16="http://schemas.microsoft.com/office/drawing/2014/main" id="{8D138E80-5256-446A-AE30-0A9CBCEC9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8580" y="4036041"/>
            <a:ext cx="2351446" cy="1704547"/>
          </a:xfrm>
        </p:spPr>
        <p:txBody>
          <a:bodyPr rtlCol="0"/>
          <a:lstStyle/>
          <a:p>
            <a:pPr rtl="0"/>
            <a:r>
              <a:rPr lang="nl-NL" dirty="0"/>
              <a:t>Stukjes</a:t>
            </a:r>
          </a:p>
          <a:p>
            <a:pPr rtl="0"/>
            <a:r>
              <a:rPr lang="nl-NL" dirty="0"/>
              <a:t>Schrappen</a:t>
            </a:r>
          </a:p>
          <a:p>
            <a:pPr rtl="0"/>
            <a:r>
              <a:rPr lang="nl-NL" dirty="0"/>
              <a:t>Coderen</a:t>
            </a:r>
          </a:p>
          <a:p>
            <a:pPr rtl="0"/>
            <a:endParaRPr lang="nl-NL" dirty="0"/>
          </a:p>
        </p:txBody>
      </p:sp>
      <p:sp>
        <p:nvSpPr>
          <p:cNvPr id="77" name="Tijdelijke aanduiding voor tekst 76">
            <a:extLst>
              <a:ext uri="{FF2B5EF4-FFF2-40B4-BE49-F238E27FC236}">
                <a16:creationId xmlns:a16="http://schemas.microsoft.com/office/drawing/2014/main" id="{F8450002-65CC-44ED-9FA3-79F17962B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3400" y="3608439"/>
            <a:ext cx="2351446" cy="491509"/>
          </a:xfrm>
        </p:spPr>
        <p:txBody>
          <a:bodyPr rtlCol="0"/>
          <a:lstStyle/>
          <a:p>
            <a:pPr rtl="0"/>
            <a:r>
              <a:rPr lang="nl-NL" dirty="0"/>
              <a:t>Getest</a:t>
            </a:r>
          </a:p>
        </p:txBody>
      </p:sp>
      <p:sp>
        <p:nvSpPr>
          <p:cNvPr id="76" name="Tijdelijke aanduiding voor tekst 75">
            <a:extLst>
              <a:ext uri="{FF2B5EF4-FFF2-40B4-BE49-F238E27FC236}">
                <a16:creationId xmlns:a16="http://schemas.microsoft.com/office/drawing/2014/main" id="{C5E5A4C4-6086-4F2D-BF5F-1A909411BA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3400" y="4036041"/>
            <a:ext cx="2351446" cy="1704547"/>
          </a:xfrm>
        </p:spPr>
        <p:txBody>
          <a:bodyPr rtlCol="0"/>
          <a:lstStyle/>
          <a:p>
            <a:pPr rtl="0"/>
            <a:r>
              <a:rPr lang="nl-NL" dirty="0"/>
              <a:t>Astrid testen</a:t>
            </a:r>
          </a:p>
          <a:p>
            <a:pPr rtl="0"/>
            <a:r>
              <a:rPr lang="nl-NL" dirty="0"/>
              <a:t>Verhelpen </a:t>
            </a:r>
          </a:p>
          <a:p>
            <a:pPr rtl="0"/>
            <a:r>
              <a:rPr lang="nl-NL" dirty="0"/>
              <a:t>Spelfouten</a:t>
            </a:r>
          </a:p>
        </p:txBody>
      </p:sp>
      <p:sp>
        <p:nvSpPr>
          <p:cNvPr id="79" name="Tijdelijke aanduiding voor tekst 78">
            <a:extLst>
              <a:ext uri="{FF2B5EF4-FFF2-40B4-BE49-F238E27FC236}">
                <a16:creationId xmlns:a16="http://schemas.microsoft.com/office/drawing/2014/main" id="{3ECFAB54-2FAE-44AC-A18F-60ABE9A741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1180" y="3608439"/>
            <a:ext cx="2351446" cy="491509"/>
          </a:xfrm>
        </p:spPr>
        <p:txBody>
          <a:bodyPr rtlCol="0"/>
          <a:lstStyle/>
          <a:p>
            <a:pPr rtl="0"/>
            <a:r>
              <a:rPr lang="nl-NL" dirty="0"/>
              <a:t>feedback</a:t>
            </a:r>
          </a:p>
        </p:txBody>
      </p:sp>
      <p:sp>
        <p:nvSpPr>
          <p:cNvPr id="78" name="Tijdelijke aanduiding voor tekst 77">
            <a:extLst>
              <a:ext uri="{FF2B5EF4-FFF2-40B4-BE49-F238E27FC236}">
                <a16:creationId xmlns:a16="http://schemas.microsoft.com/office/drawing/2014/main" id="{DF2F3071-377B-4538-8351-AE48F52BD1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1180" y="4036041"/>
            <a:ext cx="2351446" cy="1704547"/>
          </a:xfrm>
        </p:spPr>
        <p:txBody>
          <a:bodyPr rtlCol="0"/>
          <a:lstStyle/>
          <a:p>
            <a:pPr rtl="0"/>
            <a:r>
              <a:rPr lang="nl-NL" dirty="0"/>
              <a:t>Astrid</a:t>
            </a:r>
          </a:p>
          <a:p>
            <a:pPr rtl="0"/>
            <a:r>
              <a:rPr lang="nl-NL" dirty="0"/>
              <a:t>Frits</a:t>
            </a:r>
          </a:p>
          <a:p>
            <a:pPr rtl="0"/>
            <a:r>
              <a:rPr lang="nl-NL" dirty="0"/>
              <a:t>Docent</a:t>
            </a:r>
          </a:p>
        </p:txBody>
      </p:sp>
      <p:sp>
        <p:nvSpPr>
          <p:cNvPr id="28" name="Tijdelijke aanduiding voor dianummer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nl-NL" smtClean="0"/>
              <a:pPr rtl="0"/>
              <a:t>6</a:t>
            </a:fld>
            <a:endParaRPr lang="nl-NL"/>
          </a:p>
        </p:txBody>
      </p:sp>
      <p:pic>
        <p:nvPicPr>
          <p:cNvPr id="4" name="Tijdelijke aanduiding voor afbeelding 86" descr="Pictogram Klembord">
            <a:extLst>
              <a:ext uri="{FF2B5EF4-FFF2-40B4-BE49-F238E27FC236}">
                <a16:creationId xmlns:a16="http://schemas.microsoft.com/office/drawing/2014/main" id="{C1E761F0-1E4E-DD65-2E45-7A007EBF16E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183438" y="2982913"/>
            <a:ext cx="603250" cy="603250"/>
          </a:xfrm>
        </p:spPr>
      </p:pic>
    </p:spTree>
    <p:extLst>
      <p:ext uri="{BB962C8B-B14F-4D97-AF65-F5344CB8AC3E}">
        <p14:creationId xmlns:p14="http://schemas.microsoft.com/office/powerpoint/2010/main" val="288355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50" autoRev="1" fill="remove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" dur="250" autoRev="1" fill="remove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uild="p"/>
      <p:bldP spid="64" grpId="0" build="p"/>
      <p:bldP spid="77" grpId="0" build="p"/>
      <p:bldP spid="7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afbeelding 5" descr="Reeks stemmingen plaknotities">
            <a:extLst>
              <a:ext uri="{FF2B5EF4-FFF2-40B4-BE49-F238E27FC236}">
                <a16:creationId xmlns:a16="http://schemas.microsoft.com/office/drawing/2014/main" id="{EF61D40C-40BB-E3D5-61DD-C67F149663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832" b="7832"/>
          <a:stretch>
            <a:fillRect/>
          </a:stretch>
        </p:blipFill>
        <p:spPr>
          <a:xfrm>
            <a:off x="0" y="-11113"/>
            <a:ext cx="12192000" cy="6858001"/>
          </a:xfr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0341AF6A-3D5A-4E1F-AF01-A82A15DA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5705"/>
            <a:ext cx="12192000" cy="4491182"/>
          </a:xfrm>
        </p:spPr>
        <p:txBody>
          <a:bodyPr rtlCol="0"/>
          <a:lstStyle/>
          <a:p>
            <a:pPr rtl="0"/>
            <a:r>
              <a:rPr lang="nl-NL" dirty="0">
                <a:solidFill>
                  <a:schemeClr val="tx1"/>
                </a:solidFill>
              </a:rPr>
              <a:t>feedback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A8B3045B-F983-455A-805B-F6137A207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1113"/>
            <a:ext cx="12192000" cy="2366818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3237E011-7540-4769-B01C-BBFC9632D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8613" y="2199636"/>
            <a:ext cx="5674774" cy="2437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27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Video 81">
            <a:extLst>
              <a:ext uri="{FF2B5EF4-FFF2-40B4-BE49-F238E27FC236}">
                <a16:creationId xmlns:a16="http://schemas.microsoft.com/office/drawing/2014/main" id="{4BF7A259-C9D7-D487-14C7-1D6F3A5CBC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2568" r="-1" b="17574"/>
          <a:stretch/>
        </p:blipFill>
        <p:spPr>
          <a:xfrm>
            <a:off x="20" y="10"/>
            <a:ext cx="12191980" cy="3428990"/>
          </a:xfrm>
          <a:prstGeom prst="rect">
            <a:avLst/>
          </a:prstGeom>
          <a:noFill/>
        </p:spPr>
      </p:pic>
      <p:sp>
        <p:nvSpPr>
          <p:cNvPr id="80" name="Tijdelijke aanduiding voor tekst 79">
            <a:extLst>
              <a:ext uri="{FF2B5EF4-FFF2-40B4-BE49-F238E27FC236}">
                <a16:creationId xmlns:a16="http://schemas.microsoft.com/office/drawing/2014/main" id="{1E23B707-4619-411F-BCA9-9F153721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"/>
            <a:ext cx="4979773" cy="6858000"/>
          </a:xfrm>
        </p:spPr>
        <p:txBody>
          <a:bodyPr rtlCol="0" anchor="ctr">
            <a:normAutofit/>
          </a:bodyPr>
          <a:lstStyle/>
          <a:p>
            <a:pPr rtl="0"/>
            <a:r>
              <a:rPr lang="nl-NL" dirty="0"/>
              <a:t>link</a:t>
            </a:r>
          </a:p>
        </p:txBody>
      </p:sp>
      <p:sp>
        <p:nvSpPr>
          <p:cNvPr id="28" name="Tijdelijke aanduiding voor dianummer 27">
            <a:extLst>
              <a:ext uri="{FF2B5EF4-FFF2-40B4-BE49-F238E27FC236}">
                <a16:creationId xmlns:a16="http://schemas.microsoft.com/office/drawing/2014/main" id="{1FFD6689-1CFE-4E13-B717-1E5B52BDC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nl-NL" smtClean="0"/>
              <a:pPr rtl="0">
                <a:spcAft>
                  <a:spcPts val="600"/>
                </a:spcAft>
              </a:pPr>
              <a:t>8</a:t>
            </a:fld>
            <a:endParaRPr lang="nl-NL"/>
          </a:p>
        </p:txBody>
      </p:sp>
      <p:sp>
        <p:nvSpPr>
          <p:cNvPr id="79" name="Tijdelijke aanduiding voor tekst 78">
            <a:extLst>
              <a:ext uri="{FF2B5EF4-FFF2-40B4-BE49-F238E27FC236}">
                <a16:creationId xmlns:a16="http://schemas.microsoft.com/office/drawing/2014/main" id="{82E2372A-C3D6-4099-889B-9004AC815E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43575" y="3972253"/>
            <a:ext cx="5859420" cy="1769419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nl-NL" dirty="0">
                <a:hlinkClick r:id="rId6" action="ppaction://hlinkfile"/>
              </a:rPr>
              <a:t>eindopdracht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0759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video>
              <p:cMediaNode mute="1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82"/>
                </p:tgtEl>
              </p:cMediaNode>
            </p:video>
          </p:childTnLst>
        </p:cTn>
      </p:par>
    </p:tnLst>
    <p:bldLst>
      <p:bldP spid="80" grpId="0" animBg="1"/>
      <p:bldP spid="79" grpId="0" build="p"/>
    </p:bldLst>
  </p:timing>
</p:sld>
</file>

<file path=ppt/theme/theme1.xml><?xml version="1.0" encoding="utf-8"?>
<a:theme xmlns:a="http://schemas.openxmlformats.org/drawingml/2006/main" name="Office-thema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7417_TF16411175_Win32" id="{1C6E7AE7-ECC6-4E35-8C40-C0FF9262D012}" vid="{71D7E812-6A60-4F8A-ADF7-3141E45DA5D5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5F1115-A9D1-4ADF-878E-8B9CEB1416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439292-23DE-4FBC-B000-AFED89AC64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{6DE601A5-51F9-4A78-A7D6-5FFDF029F651}tf16411175_win32</Template>
  <TotalTime>82</TotalTime>
  <Words>100</Words>
  <Application>Microsoft Office PowerPoint</Application>
  <PresentationFormat>Breedbeeld</PresentationFormat>
  <Paragraphs>75</Paragraphs>
  <Slides>8</Slides>
  <Notes>8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4" baseType="lpstr">
      <vt:lpstr>Arial</vt:lpstr>
      <vt:lpstr>Calibri</vt:lpstr>
      <vt:lpstr>Tenorite </vt:lpstr>
      <vt:lpstr>Tenorite Bold</vt:lpstr>
      <vt:lpstr>Wingdings</vt:lpstr>
      <vt:lpstr>Office-thema</vt:lpstr>
      <vt:lpstr>Welkom</vt:lpstr>
      <vt:lpstr>info</vt:lpstr>
      <vt:lpstr>opdracht</vt:lpstr>
      <vt:lpstr>aanpak</vt:lpstr>
      <vt:lpstr>Tegenvallers</vt:lpstr>
      <vt:lpstr>proces</vt:lpstr>
      <vt:lpstr>feedback</vt:lpstr>
      <vt:lpstr>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Welkom</dc:title>
  <dc:creator>Amber Scherer</dc:creator>
  <cp:lastModifiedBy>Amber Scherer</cp:lastModifiedBy>
  <cp:revision>4</cp:revision>
  <dcterms:created xsi:type="dcterms:W3CDTF">2022-10-31T10:38:34Z</dcterms:created>
  <dcterms:modified xsi:type="dcterms:W3CDTF">2022-11-04T08:56:07Z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